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10020300" cy="14449425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82" y="-10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29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43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31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86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73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3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60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43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70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47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90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493BE-EBE5-4330-960B-18783C578EAC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A2DA3-E000-44E2-BE8E-05C5715C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84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4216" y="366301"/>
            <a:ext cx="10881360" cy="2058035"/>
          </a:xfrm>
        </p:spPr>
        <p:txBody>
          <a:bodyPr/>
          <a:lstStyle/>
          <a:p>
            <a:r>
              <a:rPr kumimoji="1" lang="ja-JP" altLang="en-US" dirty="0" smtClean="0"/>
              <a:t>どれがいいですか？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24081" y="6532090"/>
            <a:ext cx="2318658" cy="991040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5600" dirty="0">
                <a:latin typeface="+mn-ea"/>
              </a:rPr>
              <a:t>タオル</a:t>
            </a:r>
            <a:endParaRPr lang="ja-JP" altLang="en-US" sz="5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3592" y="6532090"/>
            <a:ext cx="1814602" cy="991040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5600" dirty="0">
                <a:latin typeface="+mn-ea"/>
              </a:rPr>
              <a:t>洗剤</a:t>
            </a:r>
            <a:r>
              <a:rPr lang="ja-JP" altLang="en-US" dirty="0" smtClean="0">
                <a:latin typeface="+mn-ea"/>
              </a:rPr>
              <a:t>　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89946" y="6532090"/>
            <a:ext cx="2520280" cy="991040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5600" dirty="0">
                <a:latin typeface="+mn-ea"/>
              </a:rPr>
              <a:t>カレー</a:t>
            </a:r>
            <a:endParaRPr lang="ja-JP" altLang="en-US" sz="5600" dirty="0"/>
          </a:p>
        </p:txBody>
      </p:sp>
      <p:pic>
        <p:nvPicPr>
          <p:cNvPr id="7" name="図 6" descr="洗剤（写真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912" y="2424336"/>
            <a:ext cx="2373962" cy="4107754"/>
          </a:xfrm>
          <a:prstGeom prst="rect">
            <a:avLst/>
          </a:prstGeom>
        </p:spPr>
      </p:pic>
      <p:pic>
        <p:nvPicPr>
          <p:cNvPr id="8" name="図 7" descr="カレー（写真）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48472" y="2767255"/>
            <a:ext cx="5868219" cy="2947447"/>
          </a:xfrm>
          <a:prstGeom prst="rect">
            <a:avLst/>
          </a:prstGeom>
        </p:spPr>
      </p:pic>
      <p:pic>
        <p:nvPicPr>
          <p:cNvPr id="9" name="図 8" descr="粗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001200" y="2424336"/>
            <a:ext cx="2318658" cy="386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03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A3 297x420 mm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どれがいいですか？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どれがいいですか？</dc:title>
  <dc:creator>moel</dc:creator>
  <cp:lastModifiedBy>moel</cp:lastModifiedBy>
  <cp:revision>2</cp:revision>
  <cp:lastPrinted>2018-10-22T02:52:54Z</cp:lastPrinted>
  <dcterms:created xsi:type="dcterms:W3CDTF">2018-10-22T02:43:40Z</dcterms:created>
  <dcterms:modified xsi:type="dcterms:W3CDTF">2018-10-22T02:54:23Z</dcterms:modified>
</cp:coreProperties>
</file>